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B537F2-3D2B-4FD9-9D76-22F23B40B847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E966E-77A5-4BA6-A28F-9CCFA84FE32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Petits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poèmes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ποιηματάκια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Poésie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0" u="sng" dirty="0" smtClean="0">
                <a:solidFill>
                  <a:schemeClr val="accent2">
                    <a:lumMod val="75000"/>
                  </a:schemeClr>
                </a:solidFill>
              </a:rPr>
              <a:t>menu</a:t>
            </a:r>
            <a:endParaRPr lang="el-GR" sz="2400" b="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30014"/>
          </a:xfrm>
        </p:spPr>
        <p:txBody>
          <a:bodyPr>
            <a:normAutofit/>
          </a:bodyPr>
          <a:lstStyle/>
          <a:p>
            <a:pPr algn="ctr"/>
            <a:endParaRPr lang="en-US" b="1" dirty="0" smtClean="0">
              <a:solidFill>
                <a:srgbClr val="92D050"/>
              </a:solidFill>
            </a:endParaRPr>
          </a:p>
          <a:p>
            <a:pPr algn="ctr"/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el-G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 descr="Αποτέλεσμα εικόνας για ca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7103" r="17103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-756592" y="31409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lundi  et mardi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C’est trop bon le canari 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c’est trop bon c’est trop bon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j’aime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Le Poisson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Madame popi</a:t>
            </a:r>
            <a:endParaRPr lang="el-GR" u="sng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J’aime Madame popi 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Madame popi aime la tortue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362" name="Picture 2" descr="C:\Users\user\Desktop\αρχείο λήψη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909" r="10909"/>
          <a:stretch>
            <a:fillRect/>
          </a:stretch>
        </p:blipFill>
        <p:spPr bwMode="auto">
          <a:xfrm rot="420000">
            <a:off x="3354221" y="1175445"/>
            <a:ext cx="4617720" cy="3931920"/>
          </a:xfrm>
          <a:prstGeom prst="rect">
            <a:avLst/>
          </a:prstGeom>
          <a:noFill/>
        </p:spPr>
      </p:pic>
      <p:sp>
        <p:nvSpPr>
          <p:cNvPr id="6" name="5 - Καρδιά"/>
          <p:cNvSpPr/>
          <p:nvPr/>
        </p:nvSpPr>
        <p:spPr>
          <a:xfrm>
            <a:off x="5580112" y="1772816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Καρδιά"/>
          <p:cNvSpPr/>
          <p:nvPr/>
        </p:nvSpPr>
        <p:spPr>
          <a:xfrm>
            <a:off x="6732240" y="2492896"/>
            <a:ext cx="482352" cy="4823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Καρδιά"/>
          <p:cNvSpPr/>
          <p:nvPr/>
        </p:nvSpPr>
        <p:spPr>
          <a:xfrm>
            <a:off x="6732240" y="1844824"/>
            <a:ext cx="266328" cy="36004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609600" y="1176997"/>
            <a:ext cx="1247756" cy="3946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J adore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Et Lundi  j’ adore le canari  </a:t>
            </a:r>
          </a:p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Et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mardi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J  adore Madame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Popi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1 - Τίτλος"/>
          <p:cNvSpPr>
            <a:spLocks noGrp="1"/>
          </p:cNvSpPr>
          <p:nvPr>
            <p:ph type="title" idx="4294967295"/>
          </p:nvPr>
        </p:nvSpPr>
        <p:spPr>
          <a:xfrm>
            <a:off x="-1285916" y="171448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Tu adores</a:t>
            </a:r>
            <a:endParaRPr lang="el-G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8" name="Picture 4" descr="Αποτέλεσμα εικόνας για ador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199" r="5199"/>
          <a:stretch>
            <a:fillRect/>
          </a:stretch>
        </p:blipFill>
        <p:spPr bwMode="auto">
          <a:xfrm rot="420000">
            <a:off x="3282213" y="1175445"/>
            <a:ext cx="4617720" cy="39319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cmpd="sng">
                  <a:gradFill>
                    <a:gsLst>
                      <a:gs pos="0">
                        <a:srgbClr val="FF3399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0"/>
                  </a:gradFill>
                  <a:bevel/>
                </a:ln>
              </a:rPr>
              <a:t>FRANCE</a:t>
            </a:r>
            <a:endParaRPr lang="el-GR" sz="4000" dirty="0">
              <a:ln cmpd="sng"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bevel/>
              </a:ln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14282" y="2828785"/>
            <a:ext cx="2571768" cy="457339"/>
          </a:xfrm>
        </p:spPr>
        <p:txBody>
          <a:bodyPr>
            <a:normAutofit/>
          </a:bodyPr>
          <a:lstStyle/>
          <a:p>
            <a:r>
              <a:rPr lang="en-US" dirty="0" smtClean="0"/>
              <a:t>Je t  </a:t>
            </a:r>
            <a:r>
              <a:rPr lang="en-US" dirty="0" err="1" smtClean="0"/>
              <a:t>aime</a:t>
            </a:r>
            <a:r>
              <a:rPr lang="en-US" dirty="0" smtClean="0"/>
              <a:t>  beaucoup</a:t>
            </a:r>
            <a:endParaRPr lang="el-GR" dirty="0"/>
          </a:p>
        </p:txBody>
      </p:sp>
      <p:pic>
        <p:nvPicPr>
          <p:cNvPr id="1026" name="Picture 2" descr="http://www.bonjour-tservaki.gr/images/giati-gallik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351" b="6351"/>
          <a:stretch>
            <a:fillRect/>
          </a:stretch>
        </p:blipFill>
        <p:spPr bwMode="auto">
          <a:xfrm rot="420000">
            <a:off x="3138196" y="1175445"/>
            <a:ext cx="4617720" cy="3931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2</a:t>
            </a:r>
            <a:r>
              <a:rPr lang="el-GR" i="1" baseline="30000" dirty="0" smtClean="0"/>
              <a:t>ο</a:t>
            </a:r>
            <a:r>
              <a:rPr lang="el-GR" i="1" dirty="0" smtClean="0"/>
              <a:t> Δημοτικό Μοιρών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rgbClr val="FF0000"/>
                </a:solidFill>
              </a:rPr>
              <a:t>ELEYTHERIA VIKTORIA KAMPOYRAKI </a:t>
            </a:r>
            <a:r>
              <a:rPr lang="en-US" sz="6000" dirty="0" smtClean="0"/>
              <a:t>E1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64</Words>
  <Application>Microsoft Office PowerPoint</Application>
  <PresentationFormat>Προβολή στην οθόνη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Ροή</vt:lpstr>
      <vt:lpstr>Petits poèmes   ποιηματάκια</vt:lpstr>
      <vt:lpstr>menu</vt:lpstr>
      <vt:lpstr>Madame popi</vt:lpstr>
      <vt:lpstr> J adore</vt:lpstr>
      <vt:lpstr>FRANCE</vt:lpstr>
      <vt:lpstr>2ο Δημοτικό Μοιρών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ποιηματάκια</dc:title>
  <dc:creator>user</dc:creator>
  <cp:lastModifiedBy>pbl_ir_it</cp:lastModifiedBy>
  <cp:revision>9</cp:revision>
  <dcterms:created xsi:type="dcterms:W3CDTF">2015-03-17T17:44:15Z</dcterms:created>
  <dcterms:modified xsi:type="dcterms:W3CDTF">2015-04-21T12:30:34Z</dcterms:modified>
</cp:coreProperties>
</file>